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56" r:id="rId1"/>
  </p:sldMasterIdLst>
  <p:notesMasterIdLst>
    <p:notesMasterId r:id="rId5"/>
  </p:notesMasterIdLst>
  <p:handoutMasterIdLst>
    <p:handoutMasterId r:id="rId6"/>
  </p:handoutMasterIdLst>
  <p:sldIdLst>
    <p:sldId id="385" r:id="rId2"/>
    <p:sldId id="402" r:id="rId3"/>
    <p:sldId id="382" r:id="rId4"/>
  </p:sldIdLst>
  <p:sldSz cx="9144000" cy="6858000" type="screen4x3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000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4000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4000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4000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4000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EEE907"/>
    <a:srgbClr val="CC0000"/>
    <a:srgbClr val="CCCCCC"/>
    <a:srgbClr val="008000"/>
    <a:srgbClr val="FF000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06" autoAdjust="0"/>
    <p:restoredTop sz="88039" autoAdjust="0"/>
  </p:normalViewPr>
  <p:slideViewPr>
    <p:cSldViewPr>
      <p:cViewPr varScale="1">
        <p:scale>
          <a:sx n="71" d="100"/>
          <a:sy n="71" d="100"/>
        </p:scale>
        <p:origin x="1469" y="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B4F3161C-4ED0-402C-8FCD-BDC29739A73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7" tIns="47104" rIns="94207" bIns="4710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FD1BEB75-B5D3-4CA7-8ACC-B4E4B6B6C83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6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7" tIns="47104" rIns="94207" bIns="4710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0" name="Rectangle 4">
            <a:extLst>
              <a:ext uri="{FF2B5EF4-FFF2-40B4-BE49-F238E27FC236}">
                <a16:creationId xmlns:a16="http://schemas.microsoft.com/office/drawing/2014/main" id="{FE5B63A1-433D-4DE5-B776-DDE075EE892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916988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7" tIns="47104" rIns="94207" bIns="4710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1" name="Rectangle 5">
            <a:extLst>
              <a:ext uri="{FF2B5EF4-FFF2-40B4-BE49-F238E27FC236}">
                <a16:creationId xmlns:a16="http://schemas.microsoft.com/office/drawing/2014/main" id="{6DE8A959-AFB4-4D5D-8E76-A79BB66AB91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6" y="8916988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7" tIns="47104" rIns="94207" bIns="4710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/>
            </a:lvl1pPr>
          </a:lstStyle>
          <a:p>
            <a:pPr>
              <a:defRPr/>
            </a:pPr>
            <a:fld id="{2B94F8E7-F119-4837-BB53-12E36C05B8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A55AE9C9-5DB4-44FE-9F92-99817A51316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7" tIns="47104" rIns="94207" bIns="4710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D9012B7D-D3D9-4200-B195-75FF48B2127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6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7" tIns="47104" rIns="94207" bIns="4710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867ABC80-7444-4B8B-AEC2-098147F070C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3263"/>
            <a:ext cx="4692650" cy="352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9540192A-4CA6-43AB-8317-659B3AC07D3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1" y="4460875"/>
            <a:ext cx="5680075" cy="422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7" tIns="47104" rIns="94207" bIns="471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3798" name="Rectangle 6">
            <a:extLst>
              <a:ext uri="{FF2B5EF4-FFF2-40B4-BE49-F238E27FC236}">
                <a16:creationId xmlns:a16="http://schemas.microsoft.com/office/drawing/2014/main" id="{6464BC69-A4DE-4EC2-AB4D-C408A1EE24E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916988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7" tIns="47104" rIns="94207" bIns="4710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7">
            <a:extLst>
              <a:ext uri="{FF2B5EF4-FFF2-40B4-BE49-F238E27FC236}">
                <a16:creationId xmlns:a16="http://schemas.microsoft.com/office/drawing/2014/main" id="{23E6ABF4-9C0D-4C3D-9EF7-7CE3BB585B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6" y="8916988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7" tIns="47104" rIns="94207" bIns="4710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/>
            </a:lvl1pPr>
          </a:lstStyle>
          <a:p>
            <a:pPr>
              <a:defRPr/>
            </a:pPr>
            <a:fld id="{6350C26C-1B38-4186-BDB9-5EBAB78693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4567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75F51F-C7B3-A848-B38D-8E9A18CF1CB3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44567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210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4567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75F51F-C7B3-A848-B38D-8E9A18CF1CB3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44567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950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3325" y="703263"/>
            <a:ext cx="46958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45679" fontAlgn="auto">
              <a:spcBef>
                <a:spcPts val="0"/>
              </a:spcBef>
              <a:spcAft>
                <a:spcPts val="0"/>
              </a:spcAft>
              <a:defRPr/>
            </a:pPr>
            <a:fld id="{5975F51F-C7B3-A848-B38D-8E9A18CF1CB3}" type="slidenum">
              <a:rPr lang="en-US" sz="1300">
                <a:solidFill>
                  <a:prstClr val="black"/>
                </a:solidFill>
                <a:latin typeface="Calibri"/>
                <a:cs typeface="+mn-cs"/>
              </a:rPr>
              <a:pPr defTabSz="445679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en-US" sz="130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3597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7100-C1DD-9340-BCCF-E0FE7416FC3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E009F-0329-B840-B82C-1C85CC0F9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08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7100-C1DD-9340-BCCF-E0FE7416FC3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E009F-0329-B840-B82C-1C85CC0F9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45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7100-C1DD-9340-BCCF-E0FE7416FC3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E009F-0329-B840-B82C-1C85CC0F9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9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7100-C1DD-9340-BCCF-E0FE7416FC3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E009F-0329-B840-B82C-1C85CC0F9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45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7100-C1DD-9340-BCCF-E0FE7416FC3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E009F-0329-B840-B82C-1C85CC0F9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026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7100-C1DD-9340-BCCF-E0FE7416FC3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E009F-0329-B840-B82C-1C85CC0F9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881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7100-C1DD-9340-BCCF-E0FE7416FC3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E009F-0329-B840-B82C-1C85CC0F9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86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7100-C1DD-9340-BCCF-E0FE7416FC3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E009F-0329-B840-B82C-1C85CC0F9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66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7100-C1DD-9340-BCCF-E0FE7416FC3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E009F-0329-B840-B82C-1C85CC0F9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12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7100-C1DD-9340-BCCF-E0FE7416FC3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E009F-0329-B840-B82C-1C85CC0F9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811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7100-C1DD-9340-BCCF-E0FE7416FC3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E009F-0329-B840-B82C-1C85CC0F9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105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F7100-C1DD-9340-BCCF-E0FE7416FC3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E009F-0329-B840-B82C-1C85CC0F9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36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57" r:id="rId1"/>
    <p:sldLayoutId id="2147484358" r:id="rId2"/>
    <p:sldLayoutId id="2147484359" r:id="rId3"/>
    <p:sldLayoutId id="2147484360" r:id="rId4"/>
    <p:sldLayoutId id="2147484361" r:id="rId5"/>
    <p:sldLayoutId id="2147484362" r:id="rId6"/>
    <p:sldLayoutId id="2147484363" r:id="rId7"/>
    <p:sldLayoutId id="2147484364" r:id="rId8"/>
    <p:sldLayoutId id="2147484365" r:id="rId9"/>
    <p:sldLayoutId id="2147484366" r:id="rId10"/>
    <p:sldLayoutId id="214748436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halkboar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0900"/>
            <a:ext cx="9144000" cy="610386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0"/>
            <a:ext cx="9144000" cy="1754327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751E4-0C9A-4BEA-AF78-563BA80E31CC}"/>
              </a:ext>
            </a:extLst>
          </p:cNvPr>
          <p:cNvSpPr txBox="1">
            <a:spLocks/>
          </p:cNvSpPr>
          <p:nvPr/>
        </p:nvSpPr>
        <p:spPr>
          <a:xfrm>
            <a:off x="0" y="293297"/>
            <a:ext cx="9144000" cy="476954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</a:b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Data Survey of Students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E20BFA3F-40E5-4F0F-B2FD-4B04B5F8DAB5}"/>
              </a:ext>
            </a:extLst>
          </p:cNvPr>
          <p:cNvSpPr txBox="1">
            <a:spLocks/>
          </p:cNvSpPr>
          <p:nvPr/>
        </p:nvSpPr>
        <p:spPr>
          <a:xfrm>
            <a:off x="457200" y="2047624"/>
            <a:ext cx="8229600" cy="462211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742950" marR="0" lvl="1" indent="-28575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F96B2C9-B5D0-B62A-E77D-D698A9EA1B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247460"/>
              </p:ext>
            </p:extLst>
          </p:nvPr>
        </p:nvGraphicFramePr>
        <p:xfrm>
          <a:off x="541337" y="2153092"/>
          <a:ext cx="8061325" cy="457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01813">
                  <a:extLst>
                    <a:ext uri="{9D8B030D-6E8A-4147-A177-3AD203B41FA5}">
                      <a16:colId xmlns:a16="http://schemas.microsoft.com/office/drawing/2014/main" val="2159442521"/>
                    </a:ext>
                  </a:extLst>
                </a:gridCol>
                <a:gridCol w="2321451">
                  <a:extLst>
                    <a:ext uri="{9D8B030D-6E8A-4147-A177-3AD203B41FA5}">
                      <a16:colId xmlns:a16="http://schemas.microsoft.com/office/drawing/2014/main" val="1011742937"/>
                    </a:ext>
                  </a:extLst>
                </a:gridCol>
                <a:gridCol w="2838061">
                  <a:extLst>
                    <a:ext uri="{9D8B030D-6E8A-4147-A177-3AD203B41FA5}">
                      <a16:colId xmlns:a16="http://schemas.microsoft.com/office/drawing/2014/main" val="2817049641"/>
                    </a:ext>
                  </a:extLst>
                </a:gridCol>
              </a:tblGrid>
              <a:tr h="297070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</a:rPr>
                        <a:t> </a:t>
                      </a:r>
                      <a:endParaRPr lang="en-US" sz="2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Before being in B.I.O.N.I.C.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As a result of being in B.I.O.N.I.C.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2574332"/>
                  </a:ext>
                </a:extLst>
              </a:tr>
              <a:tr h="480036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I was aware of students around me who were hurting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55.6%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</a:rPr>
                        <a:t>88.9%</a:t>
                      </a:r>
                      <a:endParaRPr lang="en-US" sz="3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1081710"/>
                  </a:ext>
                </a:extLst>
              </a:tr>
              <a:tr h="573717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I had the courage to reach out to other students who were having a hard time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48.1%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77.8%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3977163"/>
                  </a:ext>
                </a:extLst>
              </a:tr>
              <a:tr h="573717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I knew what to say to someone who was going through a tough time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50.0%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81.5%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2146690"/>
                  </a:ext>
                </a:extLst>
              </a:tr>
              <a:tr h="573717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I had confidence that I could make a difference in the lives of other students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</a:rPr>
                        <a:t>38.5%</a:t>
                      </a:r>
                      <a:endParaRPr lang="en-US" sz="3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66.7%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7170341"/>
                  </a:ext>
                </a:extLst>
              </a:tr>
              <a:tr h="420347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I believed I could make my school a more caring place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</a:rPr>
                        <a:t>33.3%</a:t>
                      </a:r>
                      <a:endParaRPr lang="en-US" sz="3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61.5%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748824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DB4ADAA-7A81-4195-FB9E-447B0A155444}"/>
              </a:ext>
            </a:extLst>
          </p:cNvPr>
          <p:cNvSpPr txBox="1"/>
          <p:nvPr/>
        </p:nvSpPr>
        <p:spPr>
          <a:xfrm>
            <a:off x="-457200" y="1684410"/>
            <a:ext cx="9296400" cy="532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2800" b="1" i="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a recent survey of B.I.O.N.I.C. Teams we found that:</a:t>
            </a:r>
          </a:p>
        </p:txBody>
      </p:sp>
    </p:spTree>
    <p:extLst>
      <p:ext uri="{BB962C8B-B14F-4D97-AF65-F5344CB8AC3E}">
        <p14:creationId xmlns:p14="http://schemas.microsoft.com/office/powerpoint/2010/main" val="3482735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halkboar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0900"/>
            <a:ext cx="9144000" cy="610386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0"/>
            <a:ext cx="9144000" cy="1754327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751E4-0C9A-4BEA-AF78-563BA80E31CC}"/>
              </a:ext>
            </a:extLst>
          </p:cNvPr>
          <p:cNvSpPr txBox="1">
            <a:spLocks/>
          </p:cNvSpPr>
          <p:nvPr/>
        </p:nvSpPr>
        <p:spPr>
          <a:xfrm>
            <a:off x="0" y="293297"/>
            <a:ext cx="9144000" cy="476954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</a:b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Data Survey of Students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E20BFA3F-40E5-4F0F-B2FD-4B04B5F8DAB5}"/>
              </a:ext>
            </a:extLst>
          </p:cNvPr>
          <p:cNvSpPr txBox="1">
            <a:spLocks/>
          </p:cNvSpPr>
          <p:nvPr/>
        </p:nvSpPr>
        <p:spPr>
          <a:xfrm>
            <a:off x="457200" y="2047624"/>
            <a:ext cx="8229600" cy="462211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742950" marR="0" lvl="1" indent="-28575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7B685F-232A-4C39-B9C1-2F88D978F69B}"/>
              </a:ext>
            </a:extLst>
          </p:cNvPr>
          <p:cNvSpPr/>
          <p:nvPr/>
        </p:nvSpPr>
        <p:spPr>
          <a:xfrm>
            <a:off x="7001728" y="6466996"/>
            <a:ext cx="1965325" cy="3349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Copyright © 2024  B.I.O.N.I.C. Team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258035-62D9-C181-E765-7313BF310F4E}"/>
              </a:ext>
            </a:extLst>
          </p:cNvPr>
          <p:cNvSpPr txBox="1"/>
          <p:nvPr/>
        </p:nvSpPr>
        <p:spPr>
          <a:xfrm>
            <a:off x="-1143000" y="1754327"/>
            <a:ext cx="11430000" cy="529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much did your involvement on the B.I.O.N.I.C. Team: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3FCB298-D0AE-852D-732D-34246280BB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155527"/>
              </p:ext>
            </p:extLst>
          </p:nvPr>
        </p:nvGraphicFramePr>
        <p:xfrm>
          <a:off x="800100" y="2491456"/>
          <a:ext cx="7543800" cy="35519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57354">
                  <a:extLst>
                    <a:ext uri="{9D8B030D-6E8A-4147-A177-3AD203B41FA5}">
                      <a16:colId xmlns:a16="http://schemas.microsoft.com/office/drawing/2014/main" val="1173330424"/>
                    </a:ext>
                  </a:extLst>
                </a:gridCol>
                <a:gridCol w="2586446">
                  <a:extLst>
                    <a:ext uri="{9D8B030D-6E8A-4147-A177-3AD203B41FA5}">
                      <a16:colId xmlns:a16="http://schemas.microsoft.com/office/drawing/2014/main" val="3007761662"/>
                    </a:ext>
                  </a:extLst>
                </a:gridCol>
              </a:tblGrid>
              <a:tr h="798376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Help you know how to be a better team member (e.g., on Outreaches)?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88.9%</a:t>
                      </a:r>
                      <a:endParaRPr lang="en-US" sz="4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604765"/>
                  </a:ext>
                </a:extLst>
              </a:tr>
              <a:tr h="711467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Give you something to look forward to when coming to school?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effectLst/>
                        </a:rPr>
                        <a:t>88.9%</a:t>
                      </a:r>
                      <a:endParaRPr lang="en-US" sz="4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7330242"/>
                  </a:ext>
                </a:extLst>
              </a:tr>
              <a:tr h="665942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</a:rPr>
                        <a:t>Give you confidence that you can help others?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effectLst/>
                        </a:rPr>
                        <a:t>96.3%</a:t>
                      </a:r>
                      <a:endParaRPr lang="en-US" sz="4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9719946"/>
                  </a:ext>
                </a:extLst>
              </a:tr>
              <a:tr h="1346297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</a:rPr>
                        <a:t>Increase your ability to imagine what it must be like in another student’s life to understand what they’re going through?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effectLst/>
                        </a:rPr>
                        <a:t>92.3%</a:t>
                      </a:r>
                      <a:endParaRPr lang="en-US" sz="4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0043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779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halkboar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0900"/>
            <a:ext cx="9144000" cy="610386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2"/>
            <a:ext cx="9144000" cy="1754327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i="0" dirty="0">
              <a:solidFill>
                <a:prstClr val="black"/>
              </a:solidFill>
              <a:latin typeface="Calibri"/>
              <a:cs typeface="+mn-cs"/>
            </a:endParaRP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i="0" dirty="0">
              <a:solidFill>
                <a:prstClr val="black"/>
              </a:solidFill>
              <a:latin typeface="Calibri"/>
              <a:cs typeface="+mn-cs"/>
            </a:endParaRP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i="0" dirty="0">
              <a:solidFill>
                <a:prstClr val="black"/>
              </a:solidFill>
              <a:latin typeface="Calibri"/>
              <a:cs typeface="+mn-cs"/>
            </a:endParaRP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i="0" dirty="0">
              <a:solidFill>
                <a:prstClr val="black"/>
              </a:solidFill>
              <a:latin typeface="Calibri"/>
              <a:cs typeface="+mn-cs"/>
            </a:endParaRP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i="0" dirty="0">
              <a:solidFill>
                <a:prstClr val="black"/>
              </a:solidFill>
              <a:latin typeface="Calibri"/>
              <a:cs typeface="+mn-cs"/>
            </a:endParaRP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i="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751E4-0C9A-4BEA-AF78-563BA80E31CC}"/>
              </a:ext>
            </a:extLst>
          </p:cNvPr>
          <p:cNvSpPr txBox="1">
            <a:spLocks/>
          </p:cNvSpPr>
          <p:nvPr/>
        </p:nvSpPr>
        <p:spPr>
          <a:xfrm>
            <a:off x="0" y="293299"/>
            <a:ext cx="9144000" cy="476954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lnSpc>
                <a:spcPct val="70000"/>
              </a:lnSpc>
              <a:spcAft>
                <a:spcPts val="0"/>
              </a:spcAft>
              <a:buNone/>
              <a:defRPr/>
            </a:pPr>
            <a:br>
              <a:rPr lang="en-US" b="1" i="0" dirty="0">
                <a:solidFill>
                  <a:prstClr val="black"/>
                </a:solidFill>
                <a:latin typeface="Gill Sans"/>
                <a:cs typeface="Gill Sans"/>
              </a:rPr>
            </a:br>
            <a:r>
              <a:rPr lang="en-US" sz="6600" b="1" i="0" dirty="0">
                <a:solidFill>
                  <a:prstClr val="white"/>
                </a:solidFill>
                <a:latin typeface="Gill Sans"/>
                <a:cs typeface="Gill Sans"/>
              </a:rPr>
              <a:t>Thank You!</a:t>
            </a:r>
            <a:endParaRPr lang="en-US" sz="6600" b="1" i="0" dirty="0">
              <a:solidFill>
                <a:srgbClr val="800000"/>
              </a:solidFill>
              <a:latin typeface="Gill Sans"/>
              <a:cs typeface="Gill Sans"/>
            </a:endParaRP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E20BFA3F-40E5-4F0F-B2FD-4B04B5F8DAB5}"/>
              </a:ext>
            </a:extLst>
          </p:cNvPr>
          <p:cNvSpPr txBox="1">
            <a:spLocks/>
          </p:cNvSpPr>
          <p:nvPr/>
        </p:nvSpPr>
        <p:spPr>
          <a:xfrm>
            <a:off x="457200" y="2047626"/>
            <a:ext cx="8229600" cy="462211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  <a:buNone/>
              <a:defRPr/>
            </a:pPr>
            <a:endParaRPr lang="en-US" sz="1800" b="1" i="0" dirty="0">
              <a:solidFill>
                <a:prstClr val="black"/>
              </a:solidFill>
              <a:latin typeface="Comic Sans MS" pitchFamily="66" charset="0"/>
            </a:endParaRPr>
          </a:p>
          <a:p>
            <a:pPr lvl="1" algn="r" fontAlgn="auto">
              <a:spcAft>
                <a:spcPts val="0"/>
              </a:spcAft>
              <a:buNone/>
              <a:defRPr/>
            </a:pPr>
            <a:endParaRPr lang="en-US" i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F6C3CD5-C3B5-44AD-96CE-2A86205651E2}"/>
              </a:ext>
            </a:extLst>
          </p:cNvPr>
          <p:cNvSpPr/>
          <p:nvPr/>
        </p:nvSpPr>
        <p:spPr>
          <a:xfrm>
            <a:off x="93787" y="2216557"/>
            <a:ext cx="9050215" cy="549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9062" algn="ctr">
              <a:lnSpc>
                <a:spcPct val="90000"/>
              </a:lnSpc>
              <a:buClr>
                <a:srgbClr val="F0AD00"/>
              </a:buClr>
              <a:buSzPct val="80000"/>
              <a:defRPr/>
            </a:pPr>
            <a:endParaRPr lang="en-US" altLang="en-US" sz="2800" b="1" i="0" dirty="0">
              <a:solidFill>
                <a:schemeClr val="bg1"/>
              </a:solidFill>
              <a:latin typeface="Comic Sans MS" panose="030F0702030302020204" pitchFamily="66" charset="0"/>
              <a:cs typeface="+mn-cs"/>
            </a:endParaRPr>
          </a:p>
          <a:p>
            <a:pPr marL="119062" algn="ctr">
              <a:lnSpc>
                <a:spcPct val="90000"/>
              </a:lnSpc>
              <a:buClr>
                <a:srgbClr val="F0AD00"/>
              </a:buClr>
              <a:buSzPct val="80000"/>
              <a:defRPr/>
            </a:pPr>
            <a:endParaRPr lang="en-US" altLang="en-US" sz="2800" b="1" i="0" dirty="0">
              <a:solidFill>
                <a:schemeClr val="bg1"/>
              </a:solidFill>
              <a:latin typeface="Comic Sans MS" panose="030F0702030302020204" pitchFamily="66" charset="0"/>
              <a:cs typeface="+mn-cs"/>
            </a:endParaRPr>
          </a:p>
          <a:p>
            <a:pPr marL="119062" algn="ctr">
              <a:lnSpc>
                <a:spcPct val="90000"/>
              </a:lnSpc>
              <a:buClr>
                <a:srgbClr val="F0AD00"/>
              </a:buClr>
              <a:buSzPct val="80000"/>
              <a:defRPr/>
            </a:pPr>
            <a:r>
              <a:rPr lang="en-US" altLang="en-US" sz="2800" b="1" i="0" dirty="0">
                <a:solidFill>
                  <a:schemeClr val="bg1"/>
                </a:solidFill>
                <a:latin typeface="Comic Sans MS" panose="030F0702030302020204" pitchFamily="66" charset="0"/>
                <a:cs typeface="+mn-cs"/>
              </a:rPr>
              <a:t>Help us save kids’ lives and give them a future!</a:t>
            </a:r>
          </a:p>
          <a:p>
            <a:pPr marL="119062" algn="ctr">
              <a:lnSpc>
                <a:spcPct val="90000"/>
              </a:lnSpc>
              <a:buClr>
                <a:srgbClr val="F0AD00"/>
              </a:buClr>
              <a:buSzPct val="80000"/>
              <a:defRPr/>
            </a:pPr>
            <a:endParaRPr lang="en-US" altLang="en-US" sz="2800" b="1" i="0" dirty="0">
              <a:solidFill>
                <a:schemeClr val="bg1"/>
              </a:solidFill>
              <a:latin typeface="Comic Sans MS" panose="030F0702030302020204" pitchFamily="66" charset="0"/>
              <a:cs typeface="+mn-cs"/>
            </a:endParaRPr>
          </a:p>
          <a:p>
            <a:pPr marL="119062" algn="ctr">
              <a:lnSpc>
                <a:spcPct val="90000"/>
              </a:lnSpc>
              <a:buClr>
                <a:srgbClr val="F0AD00"/>
              </a:buClr>
              <a:buSzPct val="80000"/>
              <a:defRPr/>
            </a:pPr>
            <a:endParaRPr lang="en-US" altLang="en-US" sz="1400" b="1" i="0" dirty="0">
              <a:solidFill>
                <a:schemeClr val="bg1"/>
              </a:solidFill>
              <a:latin typeface="Comic Sans MS" panose="030F0702030302020204" pitchFamily="66" charset="0"/>
              <a:cs typeface="+mn-cs"/>
            </a:endParaRPr>
          </a:p>
          <a:p>
            <a:pPr marL="119062" algn="ctr">
              <a:lnSpc>
                <a:spcPct val="90000"/>
              </a:lnSpc>
              <a:buClr>
                <a:srgbClr val="F0AD00"/>
              </a:buClr>
              <a:buSzPct val="80000"/>
              <a:defRPr/>
            </a:pPr>
            <a:r>
              <a:rPr lang="en-US" altLang="en-US" sz="2800" b="1" i="0" dirty="0">
                <a:solidFill>
                  <a:schemeClr val="bg1"/>
                </a:solidFill>
                <a:latin typeface="Comic Sans MS" panose="030F0702030302020204" pitchFamily="66" charset="0"/>
                <a:cs typeface="+mn-cs"/>
              </a:rPr>
              <a:t>Sandy Austin</a:t>
            </a:r>
          </a:p>
          <a:p>
            <a:pPr marL="119062" algn="ctr">
              <a:lnSpc>
                <a:spcPct val="90000"/>
              </a:lnSpc>
              <a:buClr>
                <a:srgbClr val="F0AD00"/>
              </a:buClr>
              <a:buSzPct val="80000"/>
              <a:defRPr/>
            </a:pPr>
            <a:r>
              <a:rPr lang="en-US" altLang="en-US" sz="2800" b="1" i="0" dirty="0">
                <a:solidFill>
                  <a:schemeClr val="bg1"/>
                </a:solidFill>
                <a:latin typeface="Comic Sans MS" panose="030F0702030302020204" pitchFamily="66" charset="0"/>
                <a:cs typeface="+mn-cs"/>
              </a:rPr>
              <a:t>B.I.O.N.I.C. Team</a:t>
            </a:r>
          </a:p>
          <a:p>
            <a:pPr marL="119062" algn="ctr">
              <a:lnSpc>
                <a:spcPct val="90000"/>
              </a:lnSpc>
              <a:buClr>
                <a:srgbClr val="F0AD00"/>
              </a:buClr>
              <a:buSzPct val="80000"/>
              <a:defRPr/>
            </a:pPr>
            <a:r>
              <a:rPr lang="en-US" altLang="en-US" sz="2800" b="1" i="0" dirty="0">
                <a:solidFill>
                  <a:schemeClr val="bg1"/>
                </a:solidFill>
                <a:latin typeface="Comic Sans MS" panose="030F0702030302020204" pitchFamily="66" charset="0"/>
                <a:cs typeface="+mn-cs"/>
              </a:rPr>
              <a:t>www.bionicteam.org</a:t>
            </a:r>
          </a:p>
          <a:p>
            <a:pPr marL="119062" algn="ctr">
              <a:lnSpc>
                <a:spcPct val="90000"/>
              </a:lnSpc>
              <a:buClr>
                <a:srgbClr val="F0AD00"/>
              </a:buClr>
              <a:buSzPct val="80000"/>
              <a:defRPr/>
            </a:pPr>
            <a:r>
              <a:rPr lang="en-US" altLang="en-US" sz="2800" b="1" i="0" dirty="0">
                <a:solidFill>
                  <a:schemeClr val="bg1"/>
                </a:solidFill>
                <a:latin typeface="Comic Sans MS" panose="030F0702030302020204" pitchFamily="66" charset="0"/>
                <a:cs typeface="+mn-cs"/>
              </a:rPr>
              <a:t>sandy@bionicteam.org</a:t>
            </a:r>
          </a:p>
          <a:p>
            <a:pPr marL="119062" algn="ctr">
              <a:lnSpc>
                <a:spcPct val="90000"/>
              </a:lnSpc>
              <a:buClr>
                <a:srgbClr val="F0AD00"/>
              </a:buClr>
              <a:buSzPct val="80000"/>
              <a:defRPr/>
            </a:pPr>
            <a:r>
              <a:rPr lang="en-US" altLang="en-US" sz="2800" b="1" i="0" dirty="0">
                <a:solidFill>
                  <a:schemeClr val="bg1"/>
                </a:solidFill>
                <a:latin typeface="Comic Sans MS" panose="030F0702030302020204" pitchFamily="66" charset="0"/>
                <a:cs typeface="+mn-cs"/>
              </a:rPr>
              <a:t>720-588-0978</a:t>
            </a:r>
          </a:p>
          <a:p>
            <a:pPr lvl="1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b="1" i="0" dirty="0">
              <a:solidFill>
                <a:prstClr val="white"/>
              </a:solidFill>
              <a:latin typeface="Comic Sans MS" pitchFamily="66" charset="0"/>
            </a:endParaRPr>
          </a:p>
          <a:p>
            <a:pPr lvl="1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b="1" i="0" dirty="0">
              <a:solidFill>
                <a:prstClr val="white"/>
              </a:solidFill>
              <a:latin typeface="Comic Sans MS" pitchFamily="66" charset="0"/>
            </a:endParaRPr>
          </a:p>
          <a:p>
            <a:pPr lvl="1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br>
              <a:rPr lang="en-US" sz="2800" b="1" i="0" dirty="0">
                <a:solidFill>
                  <a:prstClr val="white"/>
                </a:solidFill>
                <a:latin typeface="Comic Sans MS" pitchFamily="66" charset="0"/>
              </a:rPr>
            </a:br>
            <a:r>
              <a:rPr lang="en-US" sz="2800" b="1" i="0" dirty="0">
                <a:solidFill>
                  <a:prstClr val="white"/>
                </a:solidFill>
                <a:latin typeface="Comic Sans MS" pitchFamily="66" charset="0"/>
              </a:rPr>
              <a:t>    </a:t>
            </a:r>
            <a:endParaRPr lang="en-US" sz="2800" b="1" i="0" dirty="0">
              <a:solidFill>
                <a:prstClr val="white"/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7B685F-232A-4C39-B9C1-2F88D978F69B}"/>
              </a:ext>
            </a:extLst>
          </p:cNvPr>
          <p:cNvSpPr/>
          <p:nvPr/>
        </p:nvSpPr>
        <p:spPr>
          <a:xfrm>
            <a:off x="7001730" y="6466996"/>
            <a:ext cx="1965325" cy="3349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50" i="0" dirty="0">
                <a:solidFill>
                  <a:prstClr val="white"/>
                </a:solidFill>
                <a:latin typeface="Calibri"/>
              </a:rPr>
              <a:t>Copyright </a:t>
            </a:r>
            <a:r>
              <a:rPr lang="en-US" sz="950" i="0">
                <a:solidFill>
                  <a:prstClr val="white"/>
                </a:solidFill>
                <a:latin typeface="Calibri"/>
              </a:rPr>
              <a:t>© 2024  </a:t>
            </a:r>
            <a:r>
              <a:rPr lang="en-US" sz="950" i="0" dirty="0">
                <a:solidFill>
                  <a:prstClr val="white"/>
                </a:solidFill>
                <a:latin typeface="Calibri"/>
              </a:rPr>
              <a:t>B.I.O.N.I.C. Team</a:t>
            </a:r>
          </a:p>
        </p:txBody>
      </p:sp>
    </p:spTree>
    <p:extLst>
      <p:ext uri="{BB962C8B-B14F-4D97-AF65-F5344CB8AC3E}">
        <p14:creationId xmlns:p14="http://schemas.microsoft.com/office/powerpoint/2010/main" val="3109849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4981</TotalTime>
  <Words>320</Words>
  <Application>Microsoft Office PowerPoint</Application>
  <PresentationFormat>On-screen Show (4:3)</PresentationFormat>
  <Paragraphs>61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Comic Sans MS</vt:lpstr>
      <vt:lpstr>Gill Sans</vt:lpstr>
      <vt:lpstr>Wingdings</vt:lpstr>
      <vt:lpstr>Wingdings 2</vt:lpstr>
      <vt:lpstr>Office Theme</vt:lpstr>
      <vt:lpstr>PowerPoint Presentation</vt:lpstr>
      <vt:lpstr>PowerPoint Presentation</vt:lpstr>
      <vt:lpstr>PowerPoint Presentation</vt:lpstr>
    </vt:vector>
  </TitlesOfParts>
  <Company>COE SDSU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XYZ  Middle School</dc:title>
  <dc:creator>Trish Hatch</dc:creator>
  <cp:lastModifiedBy>Sandy Austin</cp:lastModifiedBy>
  <cp:revision>458</cp:revision>
  <cp:lastPrinted>2022-09-08T16:30:31Z</cp:lastPrinted>
  <dcterms:created xsi:type="dcterms:W3CDTF">2006-08-22T00:08:28Z</dcterms:created>
  <dcterms:modified xsi:type="dcterms:W3CDTF">2024-11-01T15:03:58Z</dcterms:modified>
</cp:coreProperties>
</file>